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7254875" cy="11520488"/>
  <p:notesSz cx="7099300" cy="10234613"/>
  <p:defaultTextStyle>
    <a:defPPr>
      <a:defRPr lang="en-US"/>
    </a:defPPr>
    <a:lvl1pPr marL="0" algn="l" defTabSz="1024037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1pPr>
    <a:lvl2pPr marL="512018" algn="l" defTabSz="1024037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2pPr>
    <a:lvl3pPr marL="1024037" algn="l" defTabSz="1024037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3pPr>
    <a:lvl4pPr marL="1536055" algn="l" defTabSz="1024037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4pPr>
    <a:lvl5pPr marL="2048073" algn="l" defTabSz="1024037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5pPr>
    <a:lvl6pPr marL="2560091" algn="l" defTabSz="1024037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6pPr>
    <a:lvl7pPr marL="3072110" algn="l" defTabSz="1024037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7pPr>
    <a:lvl8pPr marL="3584128" algn="l" defTabSz="1024037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8pPr>
    <a:lvl9pPr marL="4096146" algn="l" defTabSz="1024037" rtl="0" eaLnBrk="1" latinLnBrk="0" hangingPunct="1">
      <a:defRPr sz="20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18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116" y="1885414"/>
            <a:ext cx="6166644" cy="4010837"/>
          </a:xfrm>
        </p:spPr>
        <p:txBody>
          <a:bodyPr anchor="b"/>
          <a:lstStyle>
            <a:lvl1pPr algn="ctr">
              <a:defRPr sz="476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860" y="6050924"/>
            <a:ext cx="5441156" cy="2781450"/>
          </a:xfrm>
        </p:spPr>
        <p:txBody>
          <a:bodyPr/>
          <a:lstStyle>
            <a:lvl1pPr marL="0" indent="0" algn="ctr">
              <a:buNone/>
              <a:defRPr sz="1904"/>
            </a:lvl1pPr>
            <a:lvl2pPr marL="362742" indent="0" algn="ctr">
              <a:buNone/>
              <a:defRPr sz="1587"/>
            </a:lvl2pPr>
            <a:lvl3pPr marL="725485" indent="0" algn="ctr">
              <a:buNone/>
              <a:defRPr sz="1428"/>
            </a:lvl3pPr>
            <a:lvl4pPr marL="1088227" indent="0" algn="ctr">
              <a:buNone/>
              <a:defRPr sz="1269"/>
            </a:lvl4pPr>
            <a:lvl5pPr marL="1450970" indent="0" algn="ctr">
              <a:buNone/>
              <a:defRPr sz="1269"/>
            </a:lvl5pPr>
            <a:lvl6pPr marL="1813712" indent="0" algn="ctr">
              <a:buNone/>
              <a:defRPr sz="1269"/>
            </a:lvl6pPr>
            <a:lvl7pPr marL="2176455" indent="0" algn="ctr">
              <a:buNone/>
              <a:defRPr sz="1269"/>
            </a:lvl7pPr>
            <a:lvl8pPr marL="2539197" indent="0" algn="ctr">
              <a:buNone/>
              <a:defRPr sz="1269"/>
            </a:lvl8pPr>
            <a:lvl9pPr marL="2901940" indent="0" algn="ctr">
              <a:buNone/>
              <a:defRPr sz="1269"/>
            </a:lvl9pPr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FB5-7640-4C87-BA5A-E843850B3E3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B446-073E-46BA-96AD-5BADE783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6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FB5-7640-4C87-BA5A-E843850B3E3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B446-073E-46BA-96AD-5BADE783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8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91771" y="613359"/>
            <a:ext cx="1564332" cy="9763081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773" y="613359"/>
            <a:ext cx="4602311" cy="9763081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FB5-7640-4C87-BA5A-E843850B3E3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B446-073E-46BA-96AD-5BADE783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7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FB5-7640-4C87-BA5A-E843850B3E3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B446-073E-46BA-96AD-5BADE783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3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994" y="2872125"/>
            <a:ext cx="6257330" cy="4792202"/>
          </a:xfrm>
        </p:spPr>
        <p:txBody>
          <a:bodyPr anchor="b"/>
          <a:lstStyle>
            <a:lvl1pPr>
              <a:defRPr sz="4760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94" y="7709663"/>
            <a:ext cx="6257330" cy="2520106"/>
          </a:xfrm>
        </p:spPr>
        <p:txBody>
          <a:bodyPr/>
          <a:lstStyle>
            <a:lvl1pPr marL="0" indent="0">
              <a:buNone/>
              <a:defRPr sz="1904">
                <a:solidFill>
                  <a:schemeClr val="tx1"/>
                </a:solidFill>
              </a:defRPr>
            </a:lvl1pPr>
            <a:lvl2pPr marL="362742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2pPr>
            <a:lvl3pPr marL="725485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3pPr>
            <a:lvl4pPr marL="1088227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4pPr>
            <a:lvl5pPr marL="1450970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5pPr>
            <a:lvl6pPr marL="1813712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6pPr>
            <a:lvl7pPr marL="2176455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7pPr>
            <a:lvl8pPr marL="2539197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8pPr>
            <a:lvl9pPr marL="2901940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FB5-7640-4C87-BA5A-E843850B3E3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B446-073E-46BA-96AD-5BADE783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1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773" y="3066796"/>
            <a:ext cx="3083322" cy="7309644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2780" y="3066796"/>
            <a:ext cx="3083322" cy="7309644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FB5-7640-4C87-BA5A-E843850B3E3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B446-073E-46BA-96AD-5BADE783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9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17" y="613362"/>
            <a:ext cx="6257330" cy="2226762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718" y="2824120"/>
            <a:ext cx="3069152" cy="1384058"/>
          </a:xfrm>
        </p:spPr>
        <p:txBody>
          <a:bodyPr anchor="b"/>
          <a:lstStyle>
            <a:lvl1pPr marL="0" indent="0">
              <a:buNone/>
              <a:defRPr sz="1904" b="1"/>
            </a:lvl1pPr>
            <a:lvl2pPr marL="362742" indent="0">
              <a:buNone/>
              <a:defRPr sz="1587" b="1"/>
            </a:lvl2pPr>
            <a:lvl3pPr marL="725485" indent="0">
              <a:buNone/>
              <a:defRPr sz="1428" b="1"/>
            </a:lvl3pPr>
            <a:lvl4pPr marL="1088227" indent="0">
              <a:buNone/>
              <a:defRPr sz="1269" b="1"/>
            </a:lvl4pPr>
            <a:lvl5pPr marL="1450970" indent="0">
              <a:buNone/>
              <a:defRPr sz="1269" b="1"/>
            </a:lvl5pPr>
            <a:lvl6pPr marL="1813712" indent="0">
              <a:buNone/>
              <a:defRPr sz="1269" b="1"/>
            </a:lvl6pPr>
            <a:lvl7pPr marL="2176455" indent="0">
              <a:buNone/>
              <a:defRPr sz="1269" b="1"/>
            </a:lvl7pPr>
            <a:lvl8pPr marL="2539197" indent="0">
              <a:buNone/>
              <a:defRPr sz="1269" b="1"/>
            </a:lvl8pPr>
            <a:lvl9pPr marL="2901940" indent="0">
              <a:buNone/>
              <a:defRPr sz="1269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718" y="4208178"/>
            <a:ext cx="3069152" cy="6189596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2781" y="2824120"/>
            <a:ext cx="3084267" cy="1384058"/>
          </a:xfrm>
        </p:spPr>
        <p:txBody>
          <a:bodyPr anchor="b"/>
          <a:lstStyle>
            <a:lvl1pPr marL="0" indent="0">
              <a:buNone/>
              <a:defRPr sz="1904" b="1"/>
            </a:lvl1pPr>
            <a:lvl2pPr marL="362742" indent="0">
              <a:buNone/>
              <a:defRPr sz="1587" b="1"/>
            </a:lvl2pPr>
            <a:lvl3pPr marL="725485" indent="0">
              <a:buNone/>
              <a:defRPr sz="1428" b="1"/>
            </a:lvl3pPr>
            <a:lvl4pPr marL="1088227" indent="0">
              <a:buNone/>
              <a:defRPr sz="1269" b="1"/>
            </a:lvl4pPr>
            <a:lvl5pPr marL="1450970" indent="0">
              <a:buNone/>
              <a:defRPr sz="1269" b="1"/>
            </a:lvl5pPr>
            <a:lvl6pPr marL="1813712" indent="0">
              <a:buNone/>
              <a:defRPr sz="1269" b="1"/>
            </a:lvl6pPr>
            <a:lvl7pPr marL="2176455" indent="0">
              <a:buNone/>
              <a:defRPr sz="1269" b="1"/>
            </a:lvl7pPr>
            <a:lvl8pPr marL="2539197" indent="0">
              <a:buNone/>
              <a:defRPr sz="1269" b="1"/>
            </a:lvl8pPr>
            <a:lvl9pPr marL="2901940" indent="0">
              <a:buNone/>
              <a:defRPr sz="1269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72781" y="4208178"/>
            <a:ext cx="3084267" cy="6189596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FB5-7640-4C87-BA5A-E843850B3E3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B446-073E-46BA-96AD-5BADE783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6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FB5-7640-4C87-BA5A-E843850B3E3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B446-073E-46BA-96AD-5BADE783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2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FB5-7640-4C87-BA5A-E843850B3E3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B446-073E-46BA-96AD-5BADE783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9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18" y="768032"/>
            <a:ext cx="2339886" cy="2688114"/>
          </a:xfrm>
        </p:spPr>
        <p:txBody>
          <a:bodyPr anchor="b"/>
          <a:lstStyle>
            <a:lvl1pPr>
              <a:defRPr sz="2539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4267" y="1658740"/>
            <a:ext cx="3672780" cy="8187013"/>
          </a:xfrm>
        </p:spPr>
        <p:txBody>
          <a:bodyPr/>
          <a:lstStyle>
            <a:lvl1pPr>
              <a:defRPr sz="2539"/>
            </a:lvl1pPr>
            <a:lvl2pPr>
              <a:defRPr sz="2222"/>
            </a:lvl2pPr>
            <a:lvl3pPr>
              <a:defRPr sz="1904"/>
            </a:lvl3pPr>
            <a:lvl4pPr>
              <a:defRPr sz="1587"/>
            </a:lvl4pPr>
            <a:lvl5pPr>
              <a:defRPr sz="1587"/>
            </a:lvl5pPr>
            <a:lvl6pPr>
              <a:defRPr sz="1587"/>
            </a:lvl6pPr>
            <a:lvl7pPr>
              <a:defRPr sz="1587"/>
            </a:lvl7pPr>
            <a:lvl8pPr>
              <a:defRPr sz="1587"/>
            </a:lvl8pPr>
            <a:lvl9pPr>
              <a:defRPr sz="1587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718" y="3456146"/>
            <a:ext cx="2339886" cy="6402939"/>
          </a:xfrm>
        </p:spPr>
        <p:txBody>
          <a:bodyPr/>
          <a:lstStyle>
            <a:lvl1pPr marL="0" indent="0">
              <a:buNone/>
              <a:defRPr sz="1269"/>
            </a:lvl1pPr>
            <a:lvl2pPr marL="362742" indent="0">
              <a:buNone/>
              <a:defRPr sz="1111"/>
            </a:lvl2pPr>
            <a:lvl3pPr marL="725485" indent="0">
              <a:buNone/>
              <a:defRPr sz="952"/>
            </a:lvl3pPr>
            <a:lvl4pPr marL="1088227" indent="0">
              <a:buNone/>
              <a:defRPr sz="793"/>
            </a:lvl4pPr>
            <a:lvl5pPr marL="1450970" indent="0">
              <a:buNone/>
              <a:defRPr sz="793"/>
            </a:lvl5pPr>
            <a:lvl6pPr marL="1813712" indent="0">
              <a:buNone/>
              <a:defRPr sz="793"/>
            </a:lvl6pPr>
            <a:lvl7pPr marL="2176455" indent="0">
              <a:buNone/>
              <a:defRPr sz="793"/>
            </a:lvl7pPr>
            <a:lvl8pPr marL="2539197" indent="0">
              <a:buNone/>
              <a:defRPr sz="793"/>
            </a:lvl8pPr>
            <a:lvl9pPr marL="2901940" indent="0">
              <a:buNone/>
              <a:defRPr sz="793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FB5-7640-4C87-BA5A-E843850B3E3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B446-073E-46BA-96AD-5BADE783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8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18" y="768032"/>
            <a:ext cx="2339886" cy="2688114"/>
          </a:xfrm>
        </p:spPr>
        <p:txBody>
          <a:bodyPr anchor="b"/>
          <a:lstStyle>
            <a:lvl1pPr>
              <a:defRPr sz="2539"/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84267" y="1658740"/>
            <a:ext cx="3672780" cy="8187013"/>
          </a:xfrm>
        </p:spPr>
        <p:txBody>
          <a:bodyPr anchor="t"/>
          <a:lstStyle>
            <a:lvl1pPr marL="0" indent="0">
              <a:buNone/>
              <a:defRPr sz="2539"/>
            </a:lvl1pPr>
            <a:lvl2pPr marL="362742" indent="0">
              <a:buNone/>
              <a:defRPr sz="2222"/>
            </a:lvl2pPr>
            <a:lvl3pPr marL="725485" indent="0">
              <a:buNone/>
              <a:defRPr sz="1904"/>
            </a:lvl3pPr>
            <a:lvl4pPr marL="1088227" indent="0">
              <a:buNone/>
              <a:defRPr sz="1587"/>
            </a:lvl4pPr>
            <a:lvl5pPr marL="1450970" indent="0">
              <a:buNone/>
              <a:defRPr sz="1587"/>
            </a:lvl5pPr>
            <a:lvl6pPr marL="1813712" indent="0">
              <a:buNone/>
              <a:defRPr sz="1587"/>
            </a:lvl6pPr>
            <a:lvl7pPr marL="2176455" indent="0">
              <a:buNone/>
              <a:defRPr sz="1587"/>
            </a:lvl7pPr>
            <a:lvl8pPr marL="2539197" indent="0">
              <a:buNone/>
              <a:defRPr sz="1587"/>
            </a:lvl8pPr>
            <a:lvl9pPr marL="2901940" indent="0">
              <a:buNone/>
              <a:defRPr sz="1587"/>
            </a:lvl9pPr>
          </a:lstStyle>
          <a:p>
            <a:r>
              <a:rPr lang="en-US" altLang="ja-JP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718" y="3456146"/>
            <a:ext cx="2339886" cy="6402939"/>
          </a:xfrm>
        </p:spPr>
        <p:txBody>
          <a:bodyPr/>
          <a:lstStyle>
            <a:lvl1pPr marL="0" indent="0">
              <a:buNone/>
              <a:defRPr sz="1269"/>
            </a:lvl1pPr>
            <a:lvl2pPr marL="362742" indent="0">
              <a:buNone/>
              <a:defRPr sz="1111"/>
            </a:lvl2pPr>
            <a:lvl3pPr marL="725485" indent="0">
              <a:buNone/>
              <a:defRPr sz="952"/>
            </a:lvl3pPr>
            <a:lvl4pPr marL="1088227" indent="0">
              <a:buNone/>
              <a:defRPr sz="793"/>
            </a:lvl4pPr>
            <a:lvl5pPr marL="1450970" indent="0">
              <a:buNone/>
              <a:defRPr sz="793"/>
            </a:lvl5pPr>
            <a:lvl6pPr marL="1813712" indent="0">
              <a:buNone/>
              <a:defRPr sz="793"/>
            </a:lvl6pPr>
            <a:lvl7pPr marL="2176455" indent="0">
              <a:buNone/>
              <a:defRPr sz="793"/>
            </a:lvl7pPr>
            <a:lvl8pPr marL="2539197" indent="0">
              <a:buNone/>
              <a:defRPr sz="793"/>
            </a:lvl8pPr>
            <a:lvl9pPr marL="2901940" indent="0">
              <a:buNone/>
              <a:defRPr sz="793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0FB5-7640-4C87-BA5A-E843850B3E3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B446-073E-46BA-96AD-5BADE783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4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773" y="613362"/>
            <a:ext cx="6257330" cy="2226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773" y="3066796"/>
            <a:ext cx="6257330" cy="7309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8773" y="10677788"/>
            <a:ext cx="1632347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0FB5-7640-4C87-BA5A-E843850B3E3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3178" y="10677788"/>
            <a:ext cx="2448520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3755" y="10677788"/>
            <a:ext cx="1632347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0B446-073E-46BA-96AD-5BADE7834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9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25485" rtl="0" eaLnBrk="1" latinLnBrk="0" hangingPunct="1">
        <a:lnSpc>
          <a:spcPct val="90000"/>
        </a:lnSpc>
        <a:spcBef>
          <a:spcPct val="0"/>
        </a:spcBef>
        <a:buNone/>
        <a:defRPr kumimoji="1" sz="34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371" indent="-181371" algn="l" defTabSz="725485" rtl="0" eaLnBrk="1" latinLnBrk="0" hangingPunct="1">
        <a:lnSpc>
          <a:spcPct val="90000"/>
        </a:lnSpc>
        <a:spcBef>
          <a:spcPts val="793"/>
        </a:spcBef>
        <a:buFont typeface="Arial" panose="020B0604020202020204" pitchFamily="34" charset="0"/>
        <a:buChar char="•"/>
        <a:defRPr kumimoji="1" sz="2222" kern="1200">
          <a:solidFill>
            <a:schemeClr val="tx1"/>
          </a:solidFill>
          <a:latin typeface="+mn-lt"/>
          <a:ea typeface="+mn-ea"/>
          <a:cs typeface="+mn-cs"/>
        </a:defRPr>
      </a:lvl1pPr>
      <a:lvl2pPr marL="544114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06856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69599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28" kern="1200">
          <a:solidFill>
            <a:schemeClr val="tx1"/>
          </a:solidFill>
          <a:latin typeface="+mn-lt"/>
          <a:ea typeface="+mn-ea"/>
          <a:cs typeface="+mn-cs"/>
        </a:defRPr>
      </a:lvl4pPr>
      <a:lvl5pPr marL="1632341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28" kern="1200">
          <a:solidFill>
            <a:schemeClr val="tx1"/>
          </a:solidFill>
          <a:latin typeface="+mn-lt"/>
          <a:ea typeface="+mn-ea"/>
          <a:cs typeface="+mn-cs"/>
        </a:defRPr>
      </a:lvl5pPr>
      <a:lvl6pPr marL="1995084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28" kern="1200">
          <a:solidFill>
            <a:schemeClr val="tx1"/>
          </a:solidFill>
          <a:latin typeface="+mn-lt"/>
          <a:ea typeface="+mn-ea"/>
          <a:cs typeface="+mn-cs"/>
        </a:defRPr>
      </a:lvl6pPr>
      <a:lvl7pPr marL="2357826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28" kern="1200">
          <a:solidFill>
            <a:schemeClr val="tx1"/>
          </a:solidFill>
          <a:latin typeface="+mn-lt"/>
          <a:ea typeface="+mn-ea"/>
          <a:cs typeface="+mn-cs"/>
        </a:defRPr>
      </a:lvl7pPr>
      <a:lvl8pPr marL="2720569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28" kern="1200">
          <a:solidFill>
            <a:schemeClr val="tx1"/>
          </a:solidFill>
          <a:latin typeface="+mn-lt"/>
          <a:ea typeface="+mn-ea"/>
          <a:cs typeface="+mn-cs"/>
        </a:defRPr>
      </a:lvl8pPr>
      <a:lvl9pPr marL="3083311" indent="-181371" algn="l" defTabSz="725485" rtl="0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kumimoji="1" sz="14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5485" rtl="0" eaLnBrk="1" latinLnBrk="0" hangingPunct="1">
        <a:defRPr kumimoji="1" sz="1428" kern="1200">
          <a:solidFill>
            <a:schemeClr val="tx1"/>
          </a:solidFill>
          <a:latin typeface="+mn-lt"/>
          <a:ea typeface="+mn-ea"/>
          <a:cs typeface="+mn-cs"/>
        </a:defRPr>
      </a:lvl1pPr>
      <a:lvl2pPr marL="362742" algn="l" defTabSz="725485" rtl="0" eaLnBrk="1" latinLnBrk="0" hangingPunct="1">
        <a:defRPr kumimoji="1" sz="1428" kern="1200">
          <a:solidFill>
            <a:schemeClr val="tx1"/>
          </a:solidFill>
          <a:latin typeface="+mn-lt"/>
          <a:ea typeface="+mn-ea"/>
          <a:cs typeface="+mn-cs"/>
        </a:defRPr>
      </a:lvl2pPr>
      <a:lvl3pPr marL="725485" algn="l" defTabSz="725485" rtl="0" eaLnBrk="1" latinLnBrk="0" hangingPunct="1">
        <a:defRPr kumimoji="1" sz="1428" kern="1200">
          <a:solidFill>
            <a:schemeClr val="tx1"/>
          </a:solidFill>
          <a:latin typeface="+mn-lt"/>
          <a:ea typeface="+mn-ea"/>
          <a:cs typeface="+mn-cs"/>
        </a:defRPr>
      </a:lvl3pPr>
      <a:lvl4pPr marL="1088227" algn="l" defTabSz="725485" rtl="0" eaLnBrk="1" latinLnBrk="0" hangingPunct="1">
        <a:defRPr kumimoji="1" sz="1428" kern="1200">
          <a:solidFill>
            <a:schemeClr val="tx1"/>
          </a:solidFill>
          <a:latin typeface="+mn-lt"/>
          <a:ea typeface="+mn-ea"/>
          <a:cs typeface="+mn-cs"/>
        </a:defRPr>
      </a:lvl4pPr>
      <a:lvl5pPr marL="1450970" algn="l" defTabSz="725485" rtl="0" eaLnBrk="1" latinLnBrk="0" hangingPunct="1">
        <a:defRPr kumimoji="1" sz="1428" kern="1200">
          <a:solidFill>
            <a:schemeClr val="tx1"/>
          </a:solidFill>
          <a:latin typeface="+mn-lt"/>
          <a:ea typeface="+mn-ea"/>
          <a:cs typeface="+mn-cs"/>
        </a:defRPr>
      </a:lvl5pPr>
      <a:lvl6pPr marL="1813712" algn="l" defTabSz="725485" rtl="0" eaLnBrk="1" latinLnBrk="0" hangingPunct="1">
        <a:defRPr kumimoji="1" sz="1428" kern="1200">
          <a:solidFill>
            <a:schemeClr val="tx1"/>
          </a:solidFill>
          <a:latin typeface="+mn-lt"/>
          <a:ea typeface="+mn-ea"/>
          <a:cs typeface="+mn-cs"/>
        </a:defRPr>
      </a:lvl6pPr>
      <a:lvl7pPr marL="2176455" algn="l" defTabSz="725485" rtl="0" eaLnBrk="1" latinLnBrk="0" hangingPunct="1">
        <a:defRPr kumimoji="1" sz="1428" kern="1200">
          <a:solidFill>
            <a:schemeClr val="tx1"/>
          </a:solidFill>
          <a:latin typeface="+mn-lt"/>
          <a:ea typeface="+mn-ea"/>
          <a:cs typeface="+mn-cs"/>
        </a:defRPr>
      </a:lvl7pPr>
      <a:lvl8pPr marL="2539197" algn="l" defTabSz="725485" rtl="0" eaLnBrk="1" latinLnBrk="0" hangingPunct="1">
        <a:defRPr kumimoji="1" sz="1428" kern="1200">
          <a:solidFill>
            <a:schemeClr val="tx1"/>
          </a:solidFill>
          <a:latin typeface="+mn-lt"/>
          <a:ea typeface="+mn-ea"/>
          <a:cs typeface="+mn-cs"/>
        </a:defRPr>
      </a:lvl8pPr>
      <a:lvl9pPr marL="2901940" algn="l" defTabSz="725485" rtl="0" eaLnBrk="1" latinLnBrk="0" hangingPunct="1">
        <a:defRPr kumimoji="1" sz="14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jeed.edu.mn/index.html" TargetMode="External"/><Relationship Id="rId3" Type="http://schemas.openxmlformats.org/officeDocument/2006/relationships/hyperlink" Target="https://goo.gl/forms/AWIvRLN5J7NhF5Ki1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ydrogen economy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34866">
            <a:off x="5035667" y="8639510"/>
            <a:ext cx="2215614" cy="114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775484" y="1120311"/>
            <a:ext cx="3227874" cy="634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n-MN" sz="1200" dirty="0">
                <a:solidFill>
                  <a:schemeClr val="accent1">
                    <a:lumMod val="50000"/>
                  </a:schemeClr>
                </a:solidFill>
              </a:rPr>
              <a:t>МУИС, ХЭРЭГЛЭЭНИЙ ШИНЖЛЭХ УХААН  ИНЖЕНЕРЧЛЭЛИЙН СУРГУУЛЬ, СЭРГЭЭГДЭХ ЭРЧИМ ХҮЧНИЙ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mn-MN" sz="1200" dirty="0">
                <a:solidFill>
                  <a:schemeClr val="accent1">
                    <a:lumMod val="50000"/>
                  </a:schemeClr>
                </a:solidFill>
              </a:rPr>
              <a:t>ХӨТӨЛБӨРИЙН БАГ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4011" y="1105121"/>
            <a:ext cx="3146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sz="1200" dirty="0">
                <a:solidFill>
                  <a:schemeClr val="accent1">
                    <a:lumMod val="50000"/>
                  </a:schemeClr>
                </a:solidFill>
              </a:rPr>
              <a:t>БОЛОВСРОЛ, СОЁЛ, ШИНЖЛЭХ УХААНЫ ЯАМ </a:t>
            </a:r>
          </a:p>
          <a:p>
            <a:pPr algn="ctr"/>
            <a:r>
              <a:rPr lang="mn-MN" sz="1200" dirty="0">
                <a:solidFill>
                  <a:schemeClr val="accent1">
                    <a:lumMod val="50000"/>
                  </a:schemeClr>
                </a:solidFill>
              </a:rPr>
              <a:t>“ИНЖЕНЕР ТЕХНОЛОГИЙН ДЭЭД БОЛОВСРОЛ” ТӨСӨЛ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4011" y="10536585"/>
            <a:ext cx="71516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Бүртгэлийн </a:t>
            </a:r>
            <a:r>
              <a:rPr lang="mn-MN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холбоос: </a:t>
            </a: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goo.gl/forms/AWIvRLN5J7NhF5Ki1</a:t>
            </a:r>
            <a:r>
              <a:rPr lang="mn-M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mn-M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Утас</a:t>
            </a:r>
            <a:r>
              <a:rPr lang="en-US" altLang="ja-JP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99045070, </a:t>
            </a:r>
            <a:r>
              <a:rPr lang="mn-MN" altLang="ja-JP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И-мэйл</a:t>
            </a:r>
            <a:r>
              <a:rPr lang="en-US" altLang="ja-JP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amarbayar@seas.num.edu.mn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045" y="148100"/>
            <a:ext cx="811515" cy="811515"/>
          </a:xfrm>
          <a:prstGeom prst="rect">
            <a:avLst/>
          </a:prstGeom>
        </p:spPr>
      </p:pic>
      <p:pic>
        <p:nvPicPr>
          <p:cNvPr id="1030" name="Picture 6" descr="http://www.meds.gov.mn/data/LogoM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87" y="216394"/>
            <a:ext cx="2232641" cy="72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786505" y="7154127"/>
            <a:ext cx="24184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latin typeface="+mj-lt"/>
                <a:cs typeface="Times New Roman" panose="02020603050405020304" pitchFamily="18" charset="0"/>
              </a:rPr>
              <a:t>Prof. Koji </a:t>
            </a:r>
            <a:r>
              <a:rPr lang="en-US" altLang="ja-JP" sz="2000" dirty="0" err="1">
                <a:latin typeface="+mj-lt"/>
                <a:cs typeface="Times New Roman" panose="02020603050405020304" pitchFamily="18" charset="0"/>
              </a:rPr>
              <a:t>Nakui</a:t>
            </a:r>
            <a:r>
              <a:rPr lang="mn-MN" altLang="ja-JP" sz="2000" dirty="0">
                <a:latin typeface="+mj-lt"/>
                <a:cs typeface="Times New Roman" panose="02020603050405020304" pitchFamily="18" charset="0"/>
              </a:rPr>
              <a:t> </a:t>
            </a:r>
            <a:endParaRPr lang="en-US" altLang="ja-JP" sz="20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en-US" altLang="ja-JP" sz="1400" dirty="0" smtClean="0"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altLang="ja-JP" sz="1400" dirty="0">
                <a:latin typeface="+mj-lt"/>
                <a:cs typeface="Times New Roman" panose="02020603050405020304" pitchFamily="18" charset="0"/>
              </a:rPr>
              <a:t>Tokyo </a:t>
            </a:r>
            <a:r>
              <a:rPr lang="en-US" altLang="ja-JP" sz="1400" dirty="0">
                <a:latin typeface="+mj-lt"/>
                <a:cs typeface="Times New Roman" panose="02020603050405020304" pitchFamily="18" charset="0"/>
              </a:rPr>
              <a:t>University of </a:t>
            </a:r>
            <a:r>
              <a:rPr lang="en-US" altLang="ja-JP" sz="1400" dirty="0" smtClean="0">
                <a:latin typeface="+mj-lt"/>
                <a:cs typeface="Times New Roman" panose="02020603050405020304" pitchFamily="18" charset="0"/>
              </a:rPr>
              <a:t>Science</a:t>
            </a:r>
          </a:p>
          <a:p>
            <a:r>
              <a:rPr lang="en-US" altLang="ja-JP" sz="1400" dirty="0">
                <a:latin typeface="+mj-lt"/>
                <a:cs typeface="Times New Roman" panose="02020603050405020304" pitchFamily="18" charset="0"/>
              </a:rPr>
              <a:t>(Visiting Scholar of MJEED</a:t>
            </a:r>
            <a:r>
              <a:rPr lang="en-US" altLang="ja-JP" sz="1400" dirty="0" smtClean="0">
                <a:latin typeface="+mj-lt"/>
                <a:cs typeface="Times New Roman" panose="02020603050405020304" pitchFamily="18" charset="0"/>
              </a:rPr>
              <a:t>)</a:t>
            </a:r>
            <a:endParaRPr lang="mn-MN" altLang="ja-JP" sz="1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016892"/>
            <a:ext cx="506938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"Technology Development for Hydrogen based Economy and CO2 Emission </a:t>
            </a:r>
            <a:r>
              <a:rPr lang="en-US" altLang="ja-JP" sz="3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Reduction“</a:t>
            </a:r>
          </a:p>
          <a:p>
            <a:pPr algn="ctr"/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anose="02020603050405020304" pitchFamily="18" charset="0"/>
              </a:rPr>
              <a:t>Open Lecture from 1</a:t>
            </a:r>
            <a:r>
              <a:rPr lang="mn-MN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anose="02020603050405020304" pitchFamily="18" charset="0"/>
              </a:rPr>
              <a:t>0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anose="02020603050405020304" pitchFamily="18" charset="0"/>
              </a:rPr>
              <a:t>:00AM, 16</a:t>
            </a:r>
            <a:r>
              <a:rPr lang="en-US" altLang="ja-JP" sz="1600" b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anose="02020603050405020304" pitchFamily="18" charset="0"/>
              </a:rPr>
              <a:t>th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anose="02020603050405020304" pitchFamily="18" charset="0"/>
              </a:rPr>
              <a:t> May, 2017 </a:t>
            </a:r>
          </a:p>
          <a:p>
            <a:pPr algn="ctr"/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anose="02020603050405020304" pitchFamily="18" charset="0"/>
              </a:rPr>
              <a:t>at 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anose="02020603050405020304" pitchFamily="18" charset="0"/>
              </a:rPr>
              <a:t>the National Univ. of Mongolia, </a:t>
            </a:r>
            <a:r>
              <a:rPr lang="en-US" altLang="ja-JP" sz="1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anose="02020603050405020304" pitchFamily="18" charset="0"/>
              </a:rPr>
              <a:t>Bld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anose="02020603050405020304" pitchFamily="18" charset="0"/>
              </a:rPr>
              <a:t> No.1, 2F  Lecture</a:t>
            </a:r>
            <a:r>
              <a:rPr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Times New Roman" panose="02020603050405020304" pitchFamily="18" charset="0"/>
              </a:rPr>
              <a:t>Hall</a:t>
            </a:r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endParaRPr lang="mn-MN" sz="14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32" y="5102487"/>
            <a:ext cx="1888071" cy="1960530"/>
          </a:xfrm>
          <a:prstGeom prst="rect">
            <a:avLst/>
          </a:prstGeom>
        </p:spPr>
      </p:pic>
      <p:pic>
        <p:nvPicPr>
          <p:cNvPr id="1028" name="Picture 4" descr="Image result for hydrogen economy ima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35" y="7504835"/>
            <a:ext cx="4846915" cy="2664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http://www.mjeed.edu.mn/images/logo.jpg">
            <a:hlinkClick r:id="rId8" tooltip="&quot;&quot;"/>
          </p:cNvPr>
          <p:cNvPicPr>
            <a:picLocks noChangeAspect="1" noChangeArrowheads="1"/>
          </p:cNvPicPr>
          <p:nvPr/>
        </p:nvPicPr>
        <p:blipFill>
          <a:blip r:embed="rId9"/>
          <a:srcRect r="36266"/>
          <a:stretch>
            <a:fillRect/>
          </a:stretch>
        </p:blipFill>
        <p:spPr bwMode="auto">
          <a:xfrm>
            <a:off x="3169427" y="226434"/>
            <a:ext cx="1698966" cy="664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" name="Rectangle 13"/>
          <p:cNvSpPr/>
          <p:nvPr/>
        </p:nvSpPr>
        <p:spPr>
          <a:xfrm>
            <a:off x="222473" y="1829441"/>
            <a:ext cx="684051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000" dirty="0" smtClean="0">
                <a:latin typeface="+mj-lt"/>
                <a:cs typeface="Times New Roman" panose="02020603050405020304" pitchFamily="18" charset="0"/>
              </a:rPr>
              <a:t>“</a:t>
            </a:r>
            <a:r>
              <a:rPr lang="mn-MN" sz="2000" dirty="0">
                <a:latin typeface="+mj-lt"/>
                <a:cs typeface="Times New Roman" panose="02020603050405020304" pitchFamily="18" charset="0"/>
              </a:rPr>
              <a:t>СЭРГЭЭГДЭХ ЭРЧИМ ХҮЧНИЙ ЛАБОРАТОРИЙН </a:t>
            </a:r>
            <a:endParaRPr lang="en-US" sz="2000" dirty="0" smtClean="0"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mn-MN" sz="2000" dirty="0" smtClean="0">
                <a:latin typeface="+mj-lt"/>
                <a:cs typeface="Times New Roman" panose="02020603050405020304" pitchFamily="18" charset="0"/>
              </a:rPr>
              <a:t>НЭЭЛТТЭЙ </a:t>
            </a:r>
            <a:r>
              <a:rPr lang="mn-MN" sz="2000" dirty="0">
                <a:latin typeface="+mj-lt"/>
                <a:cs typeface="Times New Roman" panose="02020603050405020304" pitchFamily="18" charset="0"/>
              </a:rPr>
              <a:t>ӨДӨРЛӨГ”</a:t>
            </a:r>
            <a:endParaRPr lang="en-US" sz="20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Х</a:t>
            </a:r>
            <a:r>
              <a:rPr lang="ru-RU" sz="1600" dirty="0" smtClean="0">
                <a:latin typeface="+mj-lt"/>
                <a:cs typeface="Times New Roman" panose="02020603050405020304" pitchFamily="18" charset="0"/>
              </a:rPr>
              <a:t>эзээ: </a:t>
            </a:r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201</a:t>
            </a: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7</a:t>
            </a:r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 оны </a:t>
            </a: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5</a:t>
            </a:r>
            <a:r>
              <a:rPr lang="ru-RU" sz="1600" dirty="0" smtClean="0">
                <a:latin typeface="+mj-lt"/>
                <a:cs typeface="Times New Roman" panose="02020603050405020304" pitchFamily="18" charset="0"/>
              </a:rPr>
              <a:t> сарын </a:t>
            </a: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16</a:t>
            </a:r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-</a:t>
            </a:r>
            <a:r>
              <a:rPr lang="ru-RU" sz="1600" dirty="0" smtClean="0">
                <a:latin typeface="+mj-lt"/>
                <a:cs typeface="Times New Roman" panose="02020603050405020304" pitchFamily="18" charset="0"/>
              </a:rPr>
              <a:t>н</a:t>
            </a: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 (</a:t>
            </a:r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Мягмар</a:t>
            </a: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)</a:t>
            </a:r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09</a:t>
            </a:r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:</a:t>
            </a: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4</a:t>
            </a:r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0-1</a:t>
            </a: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2</a:t>
            </a:r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:</a:t>
            </a: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1</a:t>
            </a:r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0</a:t>
            </a:r>
            <a:endParaRPr lang="mn-MN" sz="16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mn-MN" sz="1600" dirty="0">
                <a:latin typeface="+mj-lt"/>
                <a:cs typeface="Times New Roman" panose="02020603050405020304" pitchFamily="18" charset="0"/>
              </a:rPr>
              <a:t>Х</a:t>
            </a:r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аана: МУИС </a:t>
            </a: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1-</a:t>
            </a:r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р байр, 2 давхар, Дугуй танхим</a:t>
            </a:r>
          </a:p>
          <a:p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Хөтөлбөр</a:t>
            </a:r>
            <a:r>
              <a:rPr lang="en-US" sz="1600" dirty="0" smtClean="0">
                <a:latin typeface="+mj-lt"/>
                <a:cs typeface="Times New Roman" panose="02020603050405020304" pitchFamily="18" charset="0"/>
              </a:rPr>
              <a:t>: </a:t>
            </a:r>
            <a:r>
              <a:rPr lang="mn-MN" sz="1600" dirty="0">
                <a:latin typeface="+mj-lt"/>
                <a:cs typeface="Times New Roman" panose="02020603050405020304" pitchFamily="18" charset="0"/>
              </a:rPr>
              <a:t> </a:t>
            </a:r>
            <a:endParaRPr lang="en-US" sz="1600" dirty="0" smtClean="0">
              <a:latin typeface="+mj-lt"/>
              <a:cs typeface="Times New Roman" panose="02020603050405020304" pitchFamily="18" charset="0"/>
            </a:endParaRPr>
          </a:p>
          <a:p>
            <a:pPr lvl="1"/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09:40-10:00 </a:t>
            </a:r>
            <a:r>
              <a:rPr lang="mn-MN" sz="1600" dirty="0">
                <a:latin typeface="+mj-lt"/>
                <a:cs typeface="Times New Roman" panose="02020603050405020304" pitchFamily="18" charset="0"/>
              </a:rPr>
              <a:t>Бүртгэл, Нээлт</a:t>
            </a:r>
          </a:p>
          <a:p>
            <a:pPr lvl="1"/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10:00-11:00 Проф</a:t>
            </a:r>
            <a:r>
              <a:rPr lang="mn-MN" sz="1600" dirty="0">
                <a:latin typeface="+mj-lt"/>
                <a:cs typeface="Times New Roman" panose="02020603050405020304" pitchFamily="18" charset="0"/>
              </a:rPr>
              <a:t>.  Накүи </a:t>
            </a:r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Кожи </a:t>
            </a:r>
            <a:r>
              <a:rPr lang="mn-MN" sz="1600" dirty="0">
                <a:latin typeface="+mj-lt"/>
                <a:cs typeface="Times New Roman" panose="02020603050405020304" pitchFamily="18" charset="0"/>
              </a:rPr>
              <a:t>“Устөрөгчид суурилсан эдийн засаг ба Технологи хөгжүүлэлт”- нээлттэй лекц, Т</a:t>
            </a:r>
            <a:r>
              <a:rPr lang="en-US" sz="1600" dirty="0">
                <a:latin typeface="+mj-lt"/>
                <a:cs typeface="Times New Roman" panose="02020603050405020304" pitchFamily="18" charset="0"/>
              </a:rPr>
              <a:t>o</a:t>
            </a:r>
            <a:r>
              <a:rPr lang="mn-MN" sz="1600" dirty="0">
                <a:latin typeface="+mj-lt"/>
                <a:cs typeface="Times New Roman" panose="02020603050405020304" pitchFamily="18" charset="0"/>
              </a:rPr>
              <a:t>киогийн ШУ-ны их </a:t>
            </a:r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сургууль, ИТДБ төслийн зочин судлаач</a:t>
            </a:r>
            <a:endParaRPr lang="mn-MN" sz="1600" dirty="0">
              <a:latin typeface="+mj-lt"/>
              <a:cs typeface="Times New Roman" panose="02020603050405020304" pitchFamily="18" charset="0"/>
            </a:endParaRPr>
          </a:p>
          <a:p>
            <a:pPr lvl="1"/>
            <a:r>
              <a:rPr lang="mn-MN" sz="1600" dirty="0">
                <a:latin typeface="+mj-lt"/>
                <a:cs typeface="Times New Roman" panose="02020603050405020304" pitchFamily="18" charset="0"/>
              </a:rPr>
              <a:t>11:00-11:15 Завсарлага, Ханын илтгэл</a:t>
            </a:r>
          </a:p>
          <a:p>
            <a:pPr lvl="1"/>
            <a:r>
              <a:rPr lang="mn-MN" sz="1600" dirty="0" smtClean="0">
                <a:latin typeface="+mj-lt"/>
                <a:cs typeface="Times New Roman" panose="02020603050405020304" pitchFamily="18" charset="0"/>
              </a:rPr>
              <a:t>11:15-12:00 </a:t>
            </a:r>
            <a:r>
              <a:rPr lang="mn-MN" sz="1600" dirty="0">
                <a:latin typeface="+mj-lt"/>
                <a:cs typeface="Times New Roman" panose="02020603050405020304" pitchFamily="18" charset="0"/>
              </a:rPr>
              <a:t>Сэргээгдэх эрчим хүчний инженерийн хөтөлбөрөөр суралцагч, төгсөгч оюутнуудын аман илтгэл</a:t>
            </a:r>
          </a:p>
        </p:txBody>
      </p:sp>
    </p:spTree>
    <p:extLst>
      <p:ext uri="{BB962C8B-B14F-4D97-AF65-F5344CB8AC3E}">
        <p14:creationId xmlns:p14="http://schemas.microsoft.com/office/powerpoint/2010/main" val="19794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1601</TotalTime>
  <Words>185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Saruul</dc:creator>
  <cp:lastModifiedBy>user</cp:lastModifiedBy>
  <cp:revision>64</cp:revision>
  <cp:lastPrinted>2016-05-24T07:41:29Z</cp:lastPrinted>
  <dcterms:created xsi:type="dcterms:W3CDTF">2015-05-14T04:26:19Z</dcterms:created>
  <dcterms:modified xsi:type="dcterms:W3CDTF">2017-05-08T11:13:24Z</dcterms:modified>
</cp:coreProperties>
</file>